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33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875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89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8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93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3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81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3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9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8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4F2C4-6191-3743-B91C-414590AB3B4F}" type="datetimeFigureOut">
              <a:rPr lang="en-US" smtClean="0"/>
              <a:t>9/6/13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3D511-A969-7E45-8EAF-ACE3C06AC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8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6985" y="292155"/>
            <a:ext cx="2890657" cy="1111615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Common Foods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344" y="1403770"/>
            <a:ext cx="8588426" cy="5113732"/>
          </a:xfrm>
        </p:spPr>
        <p:txBody>
          <a:bodyPr/>
          <a:lstStyle/>
          <a:p>
            <a:r>
              <a:rPr lang="en-US" dirty="0" smtClean="0"/>
              <a:t>                                                   </a:t>
            </a:r>
            <a:endParaRPr lang="en-US" dirty="0"/>
          </a:p>
        </p:txBody>
      </p:sp>
      <p:pic>
        <p:nvPicPr>
          <p:cNvPr id="4" name="Picture 3" descr="pizz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44" y="1403770"/>
            <a:ext cx="3431437" cy="2205924"/>
          </a:xfrm>
          <a:prstGeom prst="rect">
            <a:avLst/>
          </a:prstGeom>
        </p:spPr>
      </p:pic>
      <p:pic>
        <p:nvPicPr>
          <p:cNvPr id="5" name="Picture 4" descr="lazany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238" y="1341281"/>
            <a:ext cx="3729902" cy="2419110"/>
          </a:xfrm>
          <a:prstGeom prst="rect">
            <a:avLst/>
          </a:prstGeom>
        </p:spPr>
      </p:pic>
      <p:pic>
        <p:nvPicPr>
          <p:cNvPr id="6" name="Picture 5" descr="past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207" y="3511469"/>
            <a:ext cx="3289300" cy="2463800"/>
          </a:xfrm>
          <a:prstGeom prst="rect">
            <a:avLst/>
          </a:prstGeom>
        </p:spPr>
      </p:pic>
      <p:pic>
        <p:nvPicPr>
          <p:cNvPr id="8" name="Picture 7" descr="cannoli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44" y="3429000"/>
            <a:ext cx="3826361" cy="254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59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Common Foods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Foods</dc:title>
  <dc:creator>Richard  Myros</dc:creator>
  <cp:lastModifiedBy>Richard  Myros</cp:lastModifiedBy>
  <cp:revision>2</cp:revision>
  <dcterms:created xsi:type="dcterms:W3CDTF">2013-09-06T18:19:11Z</dcterms:created>
  <dcterms:modified xsi:type="dcterms:W3CDTF">2013-09-06T18:39:33Z</dcterms:modified>
</cp:coreProperties>
</file>